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200" d="100"/>
          <a:sy n="200" d="100"/>
        </p:scale>
        <p:origin x="-1694" y="-1565"/>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Jacinth G</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7" name="Picture 6">
            <a:extLst>
              <a:ext uri="{FF2B5EF4-FFF2-40B4-BE49-F238E27FC236}">
                <a16:creationId xmlns:a16="http://schemas.microsoft.com/office/drawing/2014/main" id="{6DC8BA03-A8E5-01EC-2D67-DCD6EFD92D5A}"/>
              </a:ext>
            </a:extLst>
          </p:cNvPr>
          <p:cNvPicPr>
            <a:picLocks noChangeAspect="1"/>
          </p:cNvPicPr>
          <p:nvPr/>
        </p:nvPicPr>
        <p:blipFill>
          <a:blip r:embed="rId2"/>
          <a:stretch>
            <a:fillRect/>
          </a:stretch>
        </p:blipFill>
        <p:spPr>
          <a:xfrm>
            <a:off x="527824" y="1056544"/>
            <a:ext cx="7864105" cy="3768217"/>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7" name="Picture 6">
            <a:extLst>
              <a:ext uri="{FF2B5EF4-FFF2-40B4-BE49-F238E27FC236}">
                <a16:creationId xmlns:a16="http://schemas.microsoft.com/office/drawing/2014/main" id="{6F5E1518-2DD5-5E73-7D9C-EFD61976B7D0}"/>
              </a:ext>
            </a:extLst>
          </p:cNvPr>
          <p:cNvPicPr>
            <a:picLocks noChangeAspect="1"/>
          </p:cNvPicPr>
          <p:nvPr/>
        </p:nvPicPr>
        <p:blipFill>
          <a:blip r:embed="rId2"/>
          <a:stretch>
            <a:fillRect/>
          </a:stretch>
        </p:blipFill>
        <p:spPr>
          <a:xfrm>
            <a:off x="814039" y="1019373"/>
            <a:ext cx="7396976" cy="3733162"/>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11" name="Picture 10">
            <a:extLst>
              <a:ext uri="{FF2B5EF4-FFF2-40B4-BE49-F238E27FC236}">
                <a16:creationId xmlns:a16="http://schemas.microsoft.com/office/drawing/2014/main" id="{477269A9-FD18-BF1D-A6C0-AE21CBC38819}"/>
              </a:ext>
            </a:extLst>
          </p:cNvPr>
          <p:cNvPicPr>
            <a:picLocks noChangeAspect="1"/>
          </p:cNvPicPr>
          <p:nvPr/>
        </p:nvPicPr>
        <p:blipFill>
          <a:blip r:embed="rId2"/>
          <a:stretch>
            <a:fillRect/>
          </a:stretch>
        </p:blipFill>
        <p:spPr>
          <a:xfrm>
            <a:off x="297366" y="923914"/>
            <a:ext cx="8348546" cy="4013390"/>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7" name="Picture 6">
            <a:extLst>
              <a:ext uri="{FF2B5EF4-FFF2-40B4-BE49-F238E27FC236}">
                <a16:creationId xmlns:a16="http://schemas.microsoft.com/office/drawing/2014/main" id="{D69FC099-487C-31FA-0549-4C9AC1A368A5}"/>
              </a:ext>
            </a:extLst>
          </p:cNvPr>
          <p:cNvPicPr>
            <a:picLocks noChangeAspect="1"/>
          </p:cNvPicPr>
          <p:nvPr/>
        </p:nvPicPr>
        <p:blipFill>
          <a:blip r:embed="rId2"/>
          <a:stretch>
            <a:fillRect/>
          </a:stretch>
        </p:blipFill>
        <p:spPr>
          <a:xfrm>
            <a:off x="408878" y="982203"/>
            <a:ext cx="8326244" cy="3998160"/>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7" name="Picture 6">
            <a:extLst>
              <a:ext uri="{FF2B5EF4-FFF2-40B4-BE49-F238E27FC236}">
                <a16:creationId xmlns:a16="http://schemas.microsoft.com/office/drawing/2014/main" id="{955EEBB3-FDF2-5ABF-9834-29D3B186B314}"/>
              </a:ext>
            </a:extLst>
          </p:cNvPr>
          <p:cNvPicPr>
            <a:picLocks noChangeAspect="1"/>
          </p:cNvPicPr>
          <p:nvPr/>
        </p:nvPicPr>
        <p:blipFill>
          <a:blip r:embed="rId2"/>
          <a:stretch>
            <a:fillRect/>
          </a:stretch>
        </p:blipFill>
        <p:spPr>
          <a:xfrm>
            <a:off x="654204" y="1086281"/>
            <a:ext cx="7835591" cy="3930039"/>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7" name="Picture 6">
            <a:extLst>
              <a:ext uri="{FF2B5EF4-FFF2-40B4-BE49-F238E27FC236}">
                <a16:creationId xmlns:a16="http://schemas.microsoft.com/office/drawing/2014/main" id="{5E77E6AB-7AD9-86A6-946A-7A43FDD497D4}"/>
              </a:ext>
            </a:extLst>
          </p:cNvPr>
          <p:cNvPicPr>
            <a:picLocks noChangeAspect="1"/>
          </p:cNvPicPr>
          <p:nvPr/>
        </p:nvPicPr>
        <p:blipFill>
          <a:blip r:embed="rId2"/>
          <a:stretch>
            <a:fillRect/>
          </a:stretch>
        </p:blipFill>
        <p:spPr>
          <a:xfrm>
            <a:off x="490654" y="1004507"/>
            <a:ext cx="7991708" cy="3995854"/>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8" name="Picture 7">
            <a:extLst>
              <a:ext uri="{FF2B5EF4-FFF2-40B4-BE49-F238E27FC236}">
                <a16:creationId xmlns:a16="http://schemas.microsoft.com/office/drawing/2014/main" id="{7F324D6E-DEC8-6FB2-6B53-89FA489F65AF}"/>
              </a:ext>
            </a:extLst>
          </p:cNvPr>
          <p:cNvPicPr>
            <a:picLocks noChangeAspect="1"/>
          </p:cNvPicPr>
          <p:nvPr/>
        </p:nvPicPr>
        <p:blipFill>
          <a:blip r:embed="rId2"/>
          <a:stretch>
            <a:fillRect/>
          </a:stretch>
        </p:blipFill>
        <p:spPr>
          <a:xfrm>
            <a:off x="563033" y="1032315"/>
            <a:ext cx="8017933" cy="3841926"/>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193</TotalTime>
  <Words>674</Words>
  <Application>Microsoft Office PowerPoint</Application>
  <PresentationFormat>On-screen Show (16:9)</PresentationFormat>
  <Paragraphs>106</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Jacinth G</cp:lastModifiedBy>
  <cp:revision>10</cp:revision>
  <dcterms:modified xsi:type="dcterms:W3CDTF">2024-04-09T05:55:28Z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